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0" r:id="rId6"/>
    <p:sldId id="258" r:id="rId7"/>
    <p:sldId id="259" r:id="rId8"/>
    <p:sldId id="261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3AAD7D-6641-4A42-8A54-D9BAECA0154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DBAAFE-03C3-499F-AF93-6092F98154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Narrated </a:t>
            </a:r>
            <a:br>
              <a:rPr lang="en-US" dirty="0" smtClean="0"/>
            </a:br>
            <a:r>
              <a:rPr lang="en-US" dirty="0" smtClean="0"/>
              <a:t>PowerPoint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438400"/>
            <a:ext cx="7406640" cy="1752600"/>
          </a:xfrm>
        </p:spPr>
        <p:txBody>
          <a:bodyPr/>
          <a:lstStyle/>
          <a:p>
            <a:r>
              <a:rPr lang="en-US" dirty="0" smtClean="0"/>
              <a:t>This PowerPoint presentation is a brief walkthrough of some of the uses for narrated presentations in online courses.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4"/>
    </mc:Choice>
    <mc:Fallback xmlns="">
      <p:transition spd="slow" advTm="1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Narrated presentations </a:t>
            </a:r>
            <a:r>
              <a:rPr lang="en-US" dirty="0"/>
              <a:t>can </a:t>
            </a:r>
            <a:r>
              <a:rPr lang="en-US" dirty="0" smtClean="0"/>
              <a:t>highlight </a:t>
            </a:r>
            <a:r>
              <a:rPr lang="en-US" dirty="0"/>
              <a:t>elements of a lesson or module that students should be paying particular attention to, providing important scaffolding for learning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"/>
    </mc:Choice>
    <mc:Fallback xmlns="">
      <p:transition spd="slow" advTm="1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Narrated presentations are an easy way to add variety and engaging content to online courses.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7"/>
    </mc:Choice>
    <mc:Fallback xmlns="">
      <p:transition spd="slow" advTm="10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week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Narrated presentations can be used to summarize the lessons of the previous week and introduce / tie-in the current week.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3"/>
    </mc:Choice>
    <mc:Fallback xmlns="">
      <p:transition spd="slow" advTm="12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Narration can be a powerful bridge tying in one week’s material with what students  will be doing in the following weeks.</a:t>
            </a:r>
          </a:p>
          <a:p>
            <a:r>
              <a:rPr lang="en-US" dirty="0" smtClean="0"/>
              <a:t>Narrations can also place the current week in perspective relative to the remaining weeks of a semester.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6"/>
    </mc:Choice>
    <mc:Fallback xmlns="">
      <p:transition spd="slow" advTm="19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 may be used to introduce or frame the topic of the week’s discussion.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Narrated presentations can give effective overviews of assessment items and any needed instructions, such paper guidelines or project parameters.</a:t>
            </a:r>
          </a:p>
          <a:p>
            <a:r>
              <a:rPr lang="en-US" dirty="0" smtClean="0"/>
              <a:t>Use narrated presentations to keep students on target for completing assignments.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3"/>
    </mc:Choice>
    <mc:Fallback xmlns="">
      <p:transition spd="slow" advTm="21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Narrated presentations convey important communication cues and emphasis not present in print material.</a:t>
            </a:r>
          </a:p>
          <a:p>
            <a:r>
              <a:rPr lang="en-US" dirty="0"/>
              <a:t>Most importantly, narrated presentations are an effective way of connecting with your online students.  Strong connections with your students </a:t>
            </a:r>
            <a:r>
              <a:rPr lang="en-US" dirty="0" smtClean="0"/>
              <a:t>help </a:t>
            </a:r>
            <a:r>
              <a:rPr lang="en-US" dirty="0"/>
              <a:t>build motivation and satisfaction, both key components in </a:t>
            </a:r>
            <a:r>
              <a:rPr lang="en-US" dirty="0" smtClean="0"/>
              <a:t>online student </a:t>
            </a:r>
            <a:r>
              <a:rPr lang="en-US" dirty="0"/>
              <a:t>success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8"/>
    </mc:Choice>
    <mc:Fallback xmlns="">
      <p:transition spd="slow" advTm="29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ing Narrated &amp;#x0D;&amp;#x0A;PowerPoint Presentations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Previous week summary&amp;quot;&quot;/&gt;&lt;property id=&quot;20307&quot; value=&quot;257&quot;/&gt;&lt;/object&gt;&lt;object type=&quot;3&quot; unique_id=&quot;10006&quot;&gt;&lt;property id=&quot;20148&quot; value=&quot;5&quot;/&gt;&lt;property id=&quot;20300&quot; value=&quot;Slide 6 - &amp;quot;Discussion Boards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Assessmen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Upcoming week&amp;quot;&quot;/&gt;&lt;property id=&quot;20307&quot; value=&quot;260&quot;/&gt;&lt;/object&gt;&lt;object type=&quot;3&quot; unique_id=&quot;10016&quot;&gt;&lt;property id=&quot;20148&quot; value=&quot;5&quot;/&gt;&lt;property id=&quot;20300&quot; value=&quot;Slide 8 - &amp;quot;Connect with students&amp;quot;&quot;/&gt;&lt;property id=&quot;20307&quot; value=&quot;261&quot;/&gt;&lt;/object&gt;&lt;object type=&quot;3&quot; unique_id=&quot;10089&quot;&gt;&lt;property id=&quot;20148&quot; value=&quot;5&quot;/&gt;&lt;property id=&quot;20300&quot; value=&quot;Slide 2 - &amp;quot;Scaffold learning&amp;quot;&quot;/&gt;&lt;property id=&quot;20307&quot; value=&quot;262&quot;/&gt;&lt;/object&gt;&lt;object type=&quot;3&quot; unique_id=&quot;10090&quot;&gt;&lt;property id=&quot;20148&quot; value=&quot;5&quot;/&gt;&lt;property id=&quot;20300&quot; value=&quot;Slide 3 - &amp;quot;Dynamic content&amp;quot;&quot;/&gt;&lt;property id=&quot;20307&quot; value=&quot;26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235</Words>
  <Application>Microsoft Office PowerPoint</Application>
  <PresentationFormat>On-screen Show (4:3)</PresentationFormat>
  <Paragraphs>19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 MT</vt:lpstr>
      <vt:lpstr>Verdana</vt:lpstr>
      <vt:lpstr>Wingdings 2</vt:lpstr>
      <vt:lpstr>Solstice</vt:lpstr>
      <vt:lpstr>Using Narrated  PowerPoint Presentations</vt:lpstr>
      <vt:lpstr>Scaffold learning</vt:lpstr>
      <vt:lpstr>Dynamic content</vt:lpstr>
      <vt:lpstr>Previous week summary</vt:lpstr>
      <vt:lpstr>Upcoming week</vt:lpstr>
      <vt:lpstr>Discussion Boards</vt:lpstr>
      <vt:lpstr>Assessments</vt:lpstr>
      <vt:lpstr>Connect with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Narrated PowerPoint Presentation</dc:title>
  <dc:creator>HelenK</dc:creator>
  <cp:lastModifiedBy>Morton, Mark</cp:lastModifiedBy>
  <cp:revision>14</cp:revision>
  <dcterms:created xsi:type="dcterms:W3CDTF">2012-08-11T01:38:01Z</dcterms:created>
  <dcterms:modified xsi:type="dcterms:W3CDTF">2017-08-24T19:28:18Z</dcterms:modified>
</cp:coreProperties>
</file>